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Science Fair Project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Your Name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area of science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why you chose to investigate this particular aspect of </a:t>
            </a:r>
            <a:r>
              <a:rPr b="1" lang="en" sz="2400"/>
              <a:t>science, computing, or engineering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 all of the research you’ve done about this issue/challenge.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What was the goal of your research? Be sure to explain how you found it and anyone who might have helped you!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testing method</a:t>
            </a:r>
            <a:endParaRPr/>
          </a:p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Consectetur adipiscing elit, sed do eiusmod tempor incididunt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46" name="Google Shape;146;p31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2" name="Google Shape;152;p31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53" name="Google Shape;153;p31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8" name="Google Shape;158;p31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59" name="Google Shape;159;p31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p31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171" name="Google Shape;171;p31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173" name="Google Shape;173;p31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79" name="Google Shape;179;p32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81" name="Google Shape;181;p32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82" name="Google Shape;182;p32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